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sldIdLst>
    <p:sldId id="271" r:id="rId2"/>
    <p:sldId id="300" r:id="rId3"/>
    <p:sldId id="291" r:id="rId4"/>
    <p:sldId id="301" r:id="rId5"/>
    <p:sldId id="302" r:id="rId6"/>
    <p:sldId id="289" r:id="rId7"/>
    <p:sldId id="275" r:id="rId8"/>
    <p:sldId id="298" r:id="rId9"/>
    <p:sldId id="303" r:id="rId10"/>
    <p:sldId id="287" r:id="rId11"/>
    <p:sldId id="286" r:id="rId12"/>
    <p:sldId id="290" r:id="rId13"/>
    <p:sldId id="284" r:id="rId14"/>
    <p:sldId id="265" r:id="rId15"/>
    <p:sldId id="297" r:id="rId16"/>
    <p:sldId id="293" r:id="rId17"/>
  </p:sldIdLst>
  <p:sldSz cx="9144000" cy="6858000" type="screen4x3"/>
  <p:notesSz cx="7099300" cy="10234613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A9E55C"/>
    <a:srgbClr val="333333"/>
    <a:srgbClr val="3BC449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786" autoAdjust="0"/>
    <p:restoredTop sz="94660"/>
  </p:normalViewPr>
  <p:slideViewPr>
    <p:cSldViewPr>
      <p:cViewPr>
        <p:scale>
          <a:sx n="40" d="100"/>
          <a:sy n="40" d="100"/>
        </p:scale>
        <p:origin x="-1416" y="-24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97" d="100"/>
          <a:sy n="97" d="100"/>
        </p:scale>
        <p:origin x="-3534" y="-114"/>
      </p:cViewPr>
      <p:guideLst>
        <p:guide orient="horz" pos="3224"/>
        <p:guide pos="2236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021294" y="0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r">
              <a:defRPr sz="1300"/>
            </a:lvl1pPr>
          </a:lstStyle>
          <a:p>
            <a:fld id="{54AA9ED7-7CFB-4131-9DC6-B140622A263A}" type="datetimeFigureOut">
              <a:rPr lang="en-US" smtClean="0"/>
              <a:pPr/>
              <a:t>3/19/2014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92188" y="768350"/>
            <a:ext cx="5114925" cy="38369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9048" tIns="49524" rIns="99048" bIns="49524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9930" y="4861441"/>
            <a:ext cx="5679440" cy="4605576"/>
          </a:xfrm>
          <a:prstGeom prst="rect">
            <a:avLst/>
          </a:prstGeom>
        </p:spPr>
        <p:txBody>
          <a:bodyPr vert="horz" lIns="99048" tIns="49524" rIns="99048" bIns="49524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721106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021294" y="9721106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r">
              <a:defRPr sz="1300"/>
            </a:lvl1pPr>
          </a:lstStyle>
          <a:p>
            <a:fld id="{A1C414E5-DBE5-42A4-8DC2-E07702C11F3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72968328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C414E5-DBE5-42A4-8DC2-E07702C11F38}" type="slidenum">
              <a:rPr lang="en-US" smtClean="0"/>
              <a:pPr/>
              <a:t>14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7_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IQS_positive_RGB.eps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577281" y="4077072"/>
            <a:ext cx="7811144" cy="2171109"/>
          </a:xfrm>
          <a:prstGeom prst="rect">
            <a:avLst/>
          </a:prstGeom>
        </p:spPr>
      </p:pic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098935"/>
            <a:ext cx="8258204" cy="553998"/>
          </a:xfrm>
        </p:spPr>
        <p:txBody>
          <a:bodyPr/>
          <a:lstStyle>
            <a:lvl1pPr>
              <a:defRPr>
                <a:latin typeface="Open Sans Light" pitchFamily="34" charset="0"/>
                <a:ea typeface="Open Sans Light" pitchFamily="34" charset="0"/>
                <a:cs typeface="Open Sans Light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2571736" y="1857364"/>
            <a:ext cx="2928958" cy="1323439"/>
          </a:xfrm>
        </p:spPr>
        <p:txBody>
          <a:bodyPr/>
          <a:lstStyle>
            <a:lvl1pPr>
              <a:spcAft>
                <a:spcPts val="1200"/>
              </a:spcAft>
              <a:defRPr sz="2800" baseline="0">
                <a:solidFill>
                  <a:schemeClr val="tx1"/>
                </a:solidFill>
              </a:defRPr>
            </a:lvl1pPr>
            <a:lvl2pPr marL="0" indent="0" algn="l">
              <a:buFont typeface="Arial" pitchFamily="34" charset="0"/>
              <a:buNone/>
              <a:defRPr sz="2000"/>
            </a:lvl2pPr>
            <a:lvl3pPr marL="260350" indent="-228600"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dirty="0" smtClean="0"/>
              <a:t>First columne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Name of presentation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EF35D82B-76E4-435B-A55F-1E659EC0A8C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Content Placeholder 2"/>
          <p:cNvSpPr>
            <a:spLocks noGrp="1"/>
          </p:cNvSpPr>
          <p:nvPr>
            <p:ph sz="half" idx="13" hasCustomPrompt="1"/>
          </p:nvPr>
        </p:nvSpPr>
        <p:spPr>
          <a:xfrm>
            <a:off x="5814346" y="1857364"/>
            <a:ext cx="2928958" cy="2062103"/>
          </a:xfrm>
          <a:ln w="0">
            <a:noFill/>
          </a:ln>
        </p:spPr>
        <p:txBody>
          <a:bodyPr/>
          <a:lstStyle>
            <a:lvl1pPr>
              <a:spcAft>
                <a:spcPts val="1200"/>
              </a:spcAft>
              <a:defRPr sz="2800" baseline="0">
                <a:solidFill>
                  <a:schemeClr val="tx1"/>
                </a:solidFill>
              </a:defRPr>
            </a:lvl1pPr>
            <a:lvl2pPr marL="0" indent="0" algn="l">
              <a:buFont typeface="Arial" pitchFamily="34" charset="0"/>
              <a:buNone/>
              <a:defRPr sz="2000"/>
            </a:lvl2pPr>
            <a:lvl3pPr marL="260350" indent="-228600"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dirty="0" smtClean="0"/>
              <a:t>Second columne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  <a:endParaRPr lang="cs-CZ" dirty="0" smtClean="0"/>
          </a:p>
          <a:p>
            <a:pPr lvl="2"/>
            <a:r>
              <a:rPr lang="cs-CZ" dirty="0" smtClean="0"/>
              <a:t>Next level</a:t>
            </a:r>
          </a:p>
          <a:p>
            <a:pPr lvl="2"/>
            <a:endParaRPr lang="en-US" dirty="0" smtClean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1071546"/>
            <a:ext cx="1828783" cy="914096"/>
          </a:xfrm>
        </p:spPr>
        <p:txBody>
          <a:bodyPr anchor="t"/>
          <a:lstStyle>
            <a:lvl1pPr algn="l">
              <a:defRPr sz="2200" b="1">
                <a:solidFill>
                  <a:schemeClr val="tx2"/>
                </a:solidFill>
                <a:latin typeface="+mn-lt"/>
                <a:ea typeface="Open Sans Light" pitchFamily="34" charset="0"/>
                <a:cs typeface="Open Sans Light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71736" y="0"/>
            <a:ext cx="6572264" cy="6858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2214554"/>
            <a:ext cx="1828783" cy="430887"/>
          </a:xfrm>
        </p:spPr>
        <p:txBody>
          <a:bodyPr/>
          <a:lstStyle>
            <a:lvl1pPr marL="0" indent="0">
              <a:buNone/>
              <a:defRPr sz="1400">
                <a:solidFill>
                  <a:schemeClr val="tx1"/>
                </a:solidFill>
                <a:latin typeface="+mn-lt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Name of presentation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333333"/>
                </a:solidFill>
              </a:defRPr>
            </a:lvl1pPr>
          </a:lstStyle>
          <a:p>
            <a:fld id="{EF35D82B-76E4-435B-A55F-1E659EC0A8C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1_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1071546"/>
            <a:ext cx="1828783" cy="914096"/>
          </a:xfrm>
        </p:spPr>
        <p:txBody>
          <a:bodyPr anchor="t"/>
          <a:lstStyle>
            <a:lvl1pPr algn="l">
              <a:defRPr sz="2200" b="1">
                <a:solidFill>
                  <a:schemeClr val="tx2"/>
                </a:solidFill>
                <a:latin typeface="+mn-lt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71736" y="1071546"/>
            <a:ext cx="6572264" cy="4357718"/>
          </a:xfrm>
        </p:spPr>
        <p:txBody>
          <a:bodyPr>
            <a:noAutofit/>
          </a:bodyPr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2214554"/>
            <a:ext cx="1828783" cy="430887"/>
          </a:xfrm>
        </p:spPr>
        <p:txBody>
          <a:bodyPr/>
          <a:lstStyle>
            <a:lvl1pPr marL="0" indent="0">
              <a:buNone/>
              <a:defRPr sz="1400">
                <a:solidFill>
                  <a:srgbClr val="333333"/>
                </a:solidFill>
                <a:latin typeface="+mn-lt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A9E55C"/>
                </a:solidFill>
              </a:defRPr>
            </a:lvl1pPr>
          </a:lstStyle>
          <a:p>
            <a:r>
              <a:rPr lang="en-US" smtClean="0"/>
              <a:t>Name of presentation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333333"/>
                </a:solidFill>
              </a:defRPr>
            </a:lvl1pPr>
          </a:lstStyle>
          <a:p>
            <a:fld id="{EF35D82B-76E4-435B-A55F-1E659EC0A8C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1071546"/>
            <a:ext cx="1828783" cy="914096"/>
          </a:xfrm>
        </p:spPr>
        <p:txBody>
          <a:bodyPr anchor="t"/>
          <a:lstStyle>
            <a:lvl1pPr algn="l">
              <a:defRPr sz="2200" b="1">
                <a:solidFill>
                  <a:schemeClr val="tx2"/>
                </a:solidFill>
                <a:latin typeface="+mn-lt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2214554"/>
            <a:ext cx="1828783" cy="430887"/>
          </a:xfrm>
        </p:spPr>
        <p:txBody>
          <a:bodyPr/>
          <a:lstStyle>
            <a:lvl1pPr marL="0" indent="0">
              <a:buNone/>
              <a:defRPr sz="1400">
                <a:solidFill>
                  <a:srgbClr val="333333"/>
                </a:solidFill>
                <a:latin typeface="+mn-lt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A9E55C"/>
                </a:solidFill>
              </a:defRPr>
            </a:lvl1pPr>
          </a:lstStyle>
          <a:p>
            <a:r>
              <a:rPr lang="en-US" smtClean="0"/>
              <a:t>Name of presentation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333333"/>
                </a:solidFill>
              </a:defRPr>
            </a:lvl1pPr>
          </a:lstStyle>
          <a:p>
            <a:fld id="{EF35D82B-76E4-435B-A55F-1E659EC0A8C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2571736" y="1071546"/>
            <a:ext cx="6572264" cy="4357718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71736" y="6143644"/>
            <a:ext cx="4857784" cy="443198"/>
          </a:xfrm>
        </p:spPr>
        <p:txBody>
          <a:bodyPr anchor="b"/>
          <a:lstStyle>
            <a:lvl1pPr algn="l">
              <a:defRPr sz="3200" b="0"/>
            </a:lvl1pPr>
          </a:lstStyle>
          <a:p>
            <a:r>
              <a:rPr lang="en-US" dirty="0" smtClean="0"/>
              <a:t>Click to edit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1071545"/>
            <a:ext cx="9144001" cy="4429157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2462" y="6143644"/>
            <a:ext cx="614338" cy="365125"/>
          </a:xfrm>
        </p:spPr>
        <p:txBody>
          <a:bodyPr/>
          <a:lstStyle/>
          <a:p>
            <a:fld id="{EF35D82B-76E4-435B-A55F-1E659EC0A8C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9144001" cy="6857999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6143644"/>
            <a:ext cx="4857784" cy="443198"/>
          </a:xfrm>
        </p:spPr>
        <p:txBody>
          <a:bodyPr anchor="b"/>
          <a:lstStyle>
            <a:lvl1pPr algn="l">
              <a:defRPr sz="3200" b="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</a:t>
            </a:r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5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6" name="Picture 8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91680" y="0"/>
            <a:ext cx="8334375" cy="699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39552" y="1909398"/>
            <a:ext cx="2232248" cy="1477328"/>
          </a:xfrm>
          <a:prstGeom prst="rect">
            <a:avLst/>
          </a:prstGeom>
        </p:spPr>
        <p:txBody>
          <a:bodyPr wrap="square" lIns="0" rIns="0" anchor="t">
            <a:spAutoFit/>
          </a:bodyPr>
          <a:lstStyle>
            <a:lvl1pPr algn="l">
              <a:lnSpc>
                <a:spcPct val="120000"/>
              </a:lnSpc>
              <a:defRPr sz="1600" b="0" cap="none">
                <a:solidFill>
                  <a:schemeClr val="tx2"/>
                </a:solidFill>
                <a:latin typeface="+mn-lt"/>
              </a:defRPr>
            </a:lvl1pPr>
          </a:lstStyle>
          <a:p>
            <a:r>
              <a:rPr lang="cs-CZ" dirty="0" smtClean="0"/>
              <a:t>Frank Bold Society </a:t>
            </a:r>
            <a:br>
              <a:rPr lang="cs-CZ" dirty="0" smtClean="0"/>
            </a:br>
            <a:r>
              <a:rPr lang="en-US" dirty="0" smtClean="0"/>
              <a:t>tel. +420 545 575 229</a:t>
            </a:r>
            <a:br>
              <a:rPr lang="en-US" dirty="0" smtClean="0"/>
            </a:br>
            <a:r>
              <a:rPr lang="en-US" dirty="0" smtClean="0"/>
              <a:t>IČO 653 414 90 </a:t>
            </a:r>
            <a:br>
              <a:rPr lang="en-US" dirty="0" smtClean="0"/>
            </a:br>
            <a:r>
              <a:rPr lang="en-US" dirty="0" smtClean="0"/>
              <a:t>Czech Republic</a:t>
            </a:r>
            <a:r>
              <a:rPr lang="cs-CZ" dirty="0" smtClean="0"/>
              <a:t/>
            </a:r>
            <a:br>
              <a:rPr lang="cs-CZ" dirty="0" smtClean="0"/>
            </a:br>
            <a:endParaRPr lang="en-US" dirty="0" smtClean="0"/>
          </a:p>
        </p:txBody>
      </p:sp>
      <p:sp>
        <p:nvSpPr>
          <p:cNvPr id="8" name="Title 1"/>
          <p:cNvSpPr txBox="1">
            <a:spLocks/>
          </p:cNvSpPr>
          <p:nvPr userDrawn="1"/>
        </p:nvSpPr>
        <p:spPr>
          <a:xfrm>
            <a:off x="539552" y="3501008"/>
            <a:ext cx="2016224" cy="274627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lvl1pPr algn="l">
              <a:lnSpc>
                <a:spcPct val="120000"/>
              </a:lnSpc>
              <a:defRPr sz="2000" b="0" cap="none">
                <a:solidFill>
                  <a:schemeClr val="tx2"/>
                </a:solidFill>
                <a:latin typeface="+mn-lt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600" dirty="0" smtClean="0">
                <a:solidFill>
                  <a:schemeClr val="tx2"/>
                </a:solidFill>
                <a:latin typeface="+mn-lt"/>
              </a:rPr>
              <a:t>www.</a:t>
            </a:r>
            <a:r>
              <a:rPr lang="cs-CZ" sz="1600" dirty="0" smtClean="0">
                <a:solidFill>
                  <a:schemeClr val="tx2"/>
                </a:solidFill>
                <a:latin typeface="+mn-lt"/>
              </a:rPr>
              <a:t>frankbold.org</a:t>
            </a:r>
            <a:endParaRPr kumimoji="0" lang="en-US" sz="1600" b="0" i="0" u="none" strike="noStrike" kern="1200" cap="none" spc="0" normalizeH="0" baseline="0" noProof="0" dirty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n-lt"/>
              <a:ea typeface="+mj-ea"/>
              <a:cs typeface="+mj-cs"/>
            </a:endParaRPr>
          </a:p>
        </p:txBody>
      </p:sp>
      <p:pic>
        <p:nvPicPr>
          <p:cNvPr id="7" name="Picture 6" descr="IQS_positive_RGB.eps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539552" y="908720"/>
            <a:ext cx="2331610" cy="648072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8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5" name="Picture 7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188640" y="-891480"/>
            <a:ext cx="11525250" cy="8058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39552" y="1909398"/>
            <a:ext cx="2232248" cy="1477328"/>
          </a:xfrm>
          <a:prstGeom prst="rect">
            <a:avLst/>
          </a:prstGeom>
        </p:spPr>
        <p:txBody>
          <a:bodyPr wrap="square" lIns="0" rIns="0" anchor="t">
            <a:spAutoFit/>
          </a:bodyPr>
          <a:lstStyle>
            <a:lvl1pPr algn="l">
              <a:lnSpc>
                <a:spcPct val="120000"/>
              </a:lnSpc>
              <a:defRPr sz="1600" b="0" cap="none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cs-CZ" dirty="0" smtClean="0"/>
              <a:t>Frank Bold Society </a:t>
            </a:r>
            <a:br>
              <a:rPr lang="cs-CZ" dirty="0" smtClean="0"/>
            </a:br>
            <a:r>
              <a:rPr lang="en-US" dirty="0" smtClean="0"/>
              <a:t>tel. +420 545 575 229</a:t>
            </a:r>
            <a:br>
              <a:rPr lang="en-US" dirty="0" smtClean="0"/>
            </a:br>
            <a:r>
              <a:rPr lang="en-US" dirty="0" smtClean="0"/>
              <a:t>IČO 653 414 90 </a:t>
            </a:r>
            <a:br>
              <a:rPr lang="en-US" dirty="0" smtClean="0"/>
            </a:br>
            <a:r>
              <a:rPr lang="en-US" dirty="0" smtClean="0"/>
              <a:t>Czech Republic</a:t>
            </a:r>
            <a:r>
              <a:rPr lang="cs-CZ" dirty="0" smtClean="0"/>
              <a:t/>
            </a:r>
            <a:br>
              <a:rPr lang="cs-CZ" dirty="0" smtClean="0"/>
            </a:br>
            <a:endParaRPr lang="en-US" dirty="0" smtClean="0"/>
          </a:p>
        </p:txBody>
      </p:sp>
      <p:sp>
        <p:nvSpPr>
          <p:cNvPr id="8" name="Title 1"/>
          <p:cNvSpPr txBox="1">
            <a:spLocks/>
          </p:cNvSpPr>
          <p:nvPr userDrawn="1"/>
        </p:nvSpPr>
        <p:spPr>
          <a:xfrm>
            <a:off x="539552" y="3501008"/>
            <a:ext cx="2016224" cy="274627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lvl1pPr algn="l">
              <a:lnSpc>
                <a:spcPct val="120000"/>
              </a:lnSpc>
              <a:defRPr sz="2000" b="0" cap="none">
                <a:solidFill>
                  <a:schemeClr val="tx2"/>
                </a:solidFill>
                <a:latin typeface="+mn-lt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600" dirty="0" smtClean="0">
                <a:solidFill>
                  <a:schemeClr val="bg1"/>
                </a:solidFill>
                <a:latin typeface="+mn-lt"/>
              </a:rPr>
              <a:t>www.</a:t>
            </a:r>
            <a:r>
              <a:rPr lang="cs-CZ" sz="1600" dirty="0" smtClean="0">
                <a:solidFill>
                  <a:schemeClr val="bg1"/>
                </a:solidFill>
                <a:latin typeface="+mn-lt"/>
              </a:rPr>
              <a:t>frankbold.org</a:t>
            </a:r>
            <a:endParaRPr kumimoji="0" lang="en-US" sz="1600" b="0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j-ea"/>
              <a:cs typeface="+mj-cs"/>
            </a:endParaRPr>
          </a:p>
        </p:txBody>
      </p:sp>
      <p:pic>
        <p:nvPicPr>
          <p:cNvPr id="7" name="Picture 6" descr="IQS_positive_RGB.eps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539552" y="908720"/>
            <a:ext cx="2331610" cy="648072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6_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39552" y="2455728"/>
            <a:ext cx="6480720" cy="1477328"/>
          </a:xfrm>
          <a:prstGeom prst="rect">
            <a:avLst/>
          </a:prstGeom>
        </p:spPr>
        <p:txBody>
          <a:bodyPr wrap="square" lIns="0" rIns="0" anchor="t">
            <a:spAutoFit/>
          </a:bodyPr>
          <a:lstStyle>
            <a:lvl1pPr algn="l">
              <a:lnSpc>
                <a:spcPct val="80000"/>
              </a:lnSpc>
              <a:defRPr sz="6000" b="0" cap="none">
                <a:solidFill>
                  <a:schemeClr val="tx2"/>
                </a:solidFill>
                <a:latin typeface="Open Sans Light" pitchFamily="34" charset="0"/>
                <a:ea typeface="Open Sans Light" pitchFamily="34" charset="0"/>
                <a:cs typeface="Open Sans Light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pic>
        <p:nvPicPr>
          <p:cNvPr id="5" name="Picture 4" descr="IQS_positive_RGB.eps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577281" y="1193035"/>
            <a:ext cx="4066727" cy="1130348"/>
          </a:xfrm>
          <a:prstGeom prst="rect">
            <a:avLst/>
          </a:prstGeom>
        </p:spPr>
      </p:pic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9_Section Header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39552" y="2459445"/>
            <a:ext cx="6480720" cy="1477328"/>
          </a:xfrm>
          <a:prstGeom prst="rect">
            <a:avLst/>
          </a:prstGeom>
        </p:spPr>
        <p:txBody>
          <a:bodyPr wrap="square" lIns="0" rIns="0" anchor="t">
            <a:spAutoFit/>
          </a:bodyPr>
          <a:lstStyle>
            <a:lvl1pPr algn="l">
              <a:lnSpc>
                <a:spcPct val="80000"/>
              </a:lnSpc>
              <a:defRPr sz="6000" b="0" cap="none">
                <a:solidFill>
                  <a:schemeClr val="tx2"/>
                </a:solidFill>
                <a:latin typeface="Open Sans Light" pitchFamily="34" charset="0"/>
                <a:ea typeface="Open Sans Light" pitchFamily="34" charset="0"/>
                <a:cs typeface="Open Sans Light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pic>
        <p:nvPicPr>
          <p:cNvPr id="5" name="Picture 4" descr="IQS_positive_RGB.eps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577281" y="1196752"/>
            <a:ext cx="4066726" cy="1130348"/>
          </a:xfrm>
          <a:prstGeom prst="rect">
            <a:avLst/>
          </a:prstGeom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39552" y="2204864"/>
            <a:ext cx="7811715" cy="1661993"/>
          </a:xfrm>
        </p:spPr>
        <p:txBody>
          <a:bodyPr anchor="t"/>
          <a:lstStyle>
            <a:lvl1pPr algn="l">
              <a:defRPr sz="6000" b="0" cap="none" baseline="0">
                <a:solidFill>
                  <a:schemeClr val="bg1"/>
                </a:solidFill>
                <a:latin typeface="Open Sans Light" pitchFamily="34" charset="0"/>
                <a:ea typeface="Open Sans Light" pitchFamily="34" charset="0"/>
                <a:cs typeface="Open Sans Light" pitchFamily="34" charset="0"/>
              </a:defRPr>
            </a:lvl1pPr>
          </a:lstStyle>
          <a:p>
            <a:r>
              <a:rPr lang="cs-CZ" dirty="0" smtClean="0"/>
              <a:t>Chapter name could be on two rows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9552" y="4005064"/>
            <a:ext cx="7818092" cy="430887"/>
          </a:xfrm>
        </p:spPr>
        <p:txBody>
          <a:bodyPr anchor="t"/>
          <a:lstStyle>
            <a:lvl1pPr marL="0" indent="0">
              <a:buNone/>
              <a:defRPr sz="2800" b="1">
                <a:solidFill>
                  <a:schemeClr val="bg1"/>
                </a:solidFill>
                <a:latin typeface="+mn-lt"/>
                <a:ea typeface="Tabac Sans Light" pitchFamily="50" charset="-18"/>
                <a:cs typeface="Tabac Sans Light" pitchFamily="50" charset="-18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2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70332" y="2199055"/>
            <a:ext cx="7811715" cy="1661993"/>
          </a:xfrm>
        </p:spPr>
        <p:txBody>
          <a:bodyPr anchor="t"/>
          <a:lstStyle>
            <a:lvl1pPr algn="l">
              <a:defRPr sz="6000" b="0" cap="none" baseline="0">
                <a:solidFill>
                  <a:schemeClr val="tx2"/>
                </a:solidFill>
              </a:defRPr>
            </a:lvl1pPr>
          </a:lstStyle>
          <a:p>
            <a:r>
              <a:rPr lang="cs-CZ" dirty="0" smtClean="0"/>
              <a:t>Chapter name could be to two rows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70332" y="4077072"/>
            <a:ext cx="7890100" cy="430887"/>
          </a:xfrm>
        </p:spPr>
        <p:txBody>
          <a:bodyPr anchor="t"/>
          <a:lstStyle>
            <a:lvl1pPr marL="0" indent="0">
              <a:buNone/>
              <a:defRPr sz="2800" b="1">
                <a:solidFill>
                  <a:schemeClr val="tx2"/>
                </a:solidFill>
                <a:latin typeface="+mn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71736" y="1500174"/>
            <a:ext cx="5886464" cy="1107996"/>
          </a:xfrm>
        </p:spPr>
        <p:txBody>
          <a:bodyPr anchor="t"/>
          <a:lstStyle>
            <a:lvl1pPr>
              <a:defRPr b="0">
                <a:latin typeface="Open Sans Light" pitchFamily="34" charset="0"/>
                <a:ea typeface="Open Sans Light" pitchFamily="34" charset="0"/>
                <a:cs typeface="Open Sans Light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2571736" y="2886068"/>
            <a:ext cx="5857916" cy="900122"/>
          </a:xfrm>
        </p:spPr>
        <p:txBody>
          <a:bodyPr lIns="0" tIns="0" rIns="0" bIns="0">
            <a:noAutofit/>
          </a:bodyPr>
          <a:lstStyle>
            <a:lvl1pPr marL="0" indent="0" algn="l">
              <a:buNone/>
              <a:defRPr sz="1800">
                <a:solidFill>
                  <a:schemeClr val="accent4"/>
                </a:solidFill>
                <a:latin typeface="Tabac Sans" pitchFamily="50" charset="-18"/>
                <a:ea typeface="Tabac Sans" pitchFamily="50" charset="-18"/>
                <a:cs typeface="Tabac Sans" pitchFamily="50" charset="-18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Tabac Sans" pitchFamily="50" charset="-18"/>
                <a:ea typeface="Tabac Sans" pitchFamily="50" charset="-18"/>
                <a:cs typeface="Tabac Sans" pitchFamily="50" charset="-18"/>
              </a:defRPr>
            </a:lvl1pPr>
          </a:lstStyle>
          <a:p>
            <a:r>
              <a:rPr lang="en-US" smtClean="0"/>
              <a:t>Name of presentation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35D82B-76E4-435B-A55F-1E659EC0A8C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Open Sans Light" pitchFamily="34" charset="0"/>
                <a:ea typeface="Open Sans Light" pitchFamily="34" charset="0"/>
                <a:cs typeface="Open Sans Light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71736" y="2071678"/>
            <a:ext cx="6072230" cy="1077218"/>
          </a:xfrm>
        </p:spPr>
        <p:txBody>
          <a:bodyPr/>
          <a:lstStyle>
            <a:lvl1pPr>
              <a:buNone/>
              <a:defRPr sz="2200">
                <a:solidFill>
                  <a:schemeClr val="tx1"/>
                </a:solidFill>
                <a:latin typeface="Tabac Sans" pitchFamily="50" charset="-18"/>
                <a:ea typeface="Tabac Sans" pitchFamily="50" charset="-18"/>
                <a:cs typeface="Tabac Sans" pitchFamily="50" charset="-18"/>
              </a:defRPr>
            </a:lvl1pPr>
            <a:lvl2pPr>
              <a:defRPr sz="2000">
                <a:latin typeface="Tabac Sans" pitchFamily="50" charset="-18"/>
                <a:ea typeface="Tabac Sans" pitchFamily="50" charset="-18"/>
                <a:cs typeface="Tabac Sans" pitchFamily="50" charset="-18"/>
              </a:defRPr>
            </a:lvl2pPr>
            <a:lvl3pPr>
              <a:defRPr sz="2000">
                <a:latin typeface="Tabac Sans" pitchFamily="50" charset="-18"/>
                <a:ea typeface="Tabac Sans" pitchFamily="50" charset="-18"/>
                <a:cs typeface="Tabac Sans" pitchFamily="50" charset="-18"/>
              </a:defRPr>
            </a:lvl3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Name of presentation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35D82B-76E4-435B-A55F-1E659EC0A8C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35D82B-76E4-435B-A55F-1E659EC0A8CC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58862" y="1081980"/>
            <a:ext cx="6381490" cy="4075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1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500298" y="3178260"/>
            <a:ext cx="5922977" cy="1107996"/>
          </a:xfrm>
        </p:spPr>
        <p:txBody>
          <a:bodyPr anchor="b"/>
          <a:lstStyle>
            <a:lvl1pPr algn="l">
              <a:defRPr sz="4000" b="0" cap="none" baseline="0">
                <a:solidFill>
                  <a:schemeClr val="tx2"/>
                </a:solidFill>
              </a:defRPr>
            </a:lvl1pPr>
          </a:lstStyle>
          <a:p>
            <a:r>
              <a:rPr lang="cs-CZ" dirty="0" smtClean="0"/>
              <a:t>Chapter name could be to two rows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00298" y="4569749"/>
            <a:ext cx="5929354" cy="430887"/>
          </a:xfrm>
        </p:spPr>
        <p:txBody>
          <a:bodyPr anchor="t"/>
          <a:lstStyle>
            <a:lvl1pPr marL="0" indent="0">
              <a:buNone/>
              <a:defRPr sz="2800" b="1">
                <a:solidFill>
                  <a:schemeClr val="tx2"/>
                </a:solidFill>
                <a:latin typeface="Open Sans" pitchFamily="34" charset="0"/>
                <a:ea typeface="Open Sans" pitchFamily="34" charset="0"/>
                <a:cs typeface="Open Sans" pitchFamily="34" charset="0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jpe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098935"/>
            <a:ext cx="8229600" cy="553998"/>
          </a:xfrm>
          <a:prstGeom prst="rect">
            <a:avLst/>
          </a:prstGeom>
        </p:spPr>
        <p:txBody>
          <a:bodyPr vert="horz" lIns="0" tIns="0" rIns="0" bIns="0" rtlCol="0" anchor="t">
            <a:sp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71736" y="2083536"/>
            <a:ext cx="5857916" cy="163121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lvl="0"/>
            <a:r>
              <a:rPr lang="cs-CZ" dirty="0" smtClean="0"/>
              <a:t>Master text</a:t>
            </a:r>
          </a:p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</a:t>
            </a:r>
            <a:r>
              <a:rPr lang="cs-CZ" dirty="0" smtClean="0"/>
              <a:t>L</a:t>
            </a:r>
            <a:endParaRPr lang="en-US" dirty="0" smtClean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71736" y="6143644"/>
            <a:ext cx="2895600" cy="365125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l">
              <a:defRPr sz="1200">
                <a:solidFill>
                  <a:schemeClr val="tx1"/>
                </a:solidFill>
                <a:latin typeface="+mn-lt"/>
                <a:ea typeface="Tabac Sans Light" pitchFamily="50" charset="-18"/>
                <a:cs typeface="Tabac Sans Light" pitchFamily="50" charset="-18"/>
              </a:defRPr>
            </a:lvl1pPr>
          </a:lstStyle>
          <a:p>
            <a:r>
              <a:rPr lang="cs-CZ" smtClean="0"/>
              <a:t>Name of presentation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143644"/>
            <a:ext cx="2133600" cy="365125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r">
              <a:defRPr sz="1200">
                <a:solidFill>
                  <a:srgbClr val="333333"/>
                </a:solidFill>
                <a:latin typeface="+mn-lt"/>
              </a:defRPr>
            </a:lvl1pPr>
          </a:lstStyle>
          <a:p>
            <a:fld id="{EF35D82B-76E4-435B-A55F-1E659EC0A8CC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7" name="Picture 6" descr="IQS_positive_RGB.eps"/>
          <p:cNvPicPr>
            <a:picLocks noChangeAspect="1"/>
          </p:cNvPicPr>
          <p:nvPr userDrawn="1"/>
        </p:nvPicPr>
        <p:blipFill>
          <a:blip r:embed="rId19" cstate="print"/>
          <a:stretch>
            <a:fillRect/>
          </a:stretch>
        </p:blipFill>
        <p:spPr>
          <a:xfrm>
            <a:off x="463546" y="6101110"/>
            <a:ext cx="1430298" cy="397552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98" r:id="rId1"/>
    <p:sldLayoutId id="2147483697" r:id="rId2"/>
    <p:sldLayoutId id="2147483700" r:id="rId3"/>
    <p:sldLayoutId id="2147483651" r:id="rId4"/>
    <p:sldLayoutId id="2147483676" r:id="rId5"/>
    <p:sldLayoutId id="2147483649" r:id="rId6"/>
    <p:sldLayoutId id="2147483650" r:id="rId7"/>
    <p:sldLayoutId id="2147483655" r:id="rId8"/>
    <p:sldLayoutId id="2147483675" r:id="rId9"/>
    <p:sldLayoutId id="2147483652" r:id="rId10"/>
    <p:sldLayoutId id="2147483656" r:id="rId11"/>
    <p:sldLayoutId id="2147483672" r:id="rId12"/>
    <p:sldLayoutId id="2147483674" r:id="rId13"/>
    <p:sldLayoutId id="2147483657" r:id="rId14"/>
    <p:sldLayoutId id="2147483695" r:id="rId15"/>
    <p:sldLayoutId id="2147483693" r:id="rId16"/>
    <p:sldLayoutId id="2147483699" r:id="rId17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kern="1200">
          <a:solidFill>
            <a:schemeClr val="tx2"/>
          </a:solidFill>
          <a:latin typeface="Open Sans Light" pitchFamily="34" charset="0"/>
          <a:ea typeface="Open Sans Light" pitchFamily="34" charset="0"/>
          <a:cs typeface="Open Sans Light" pitchFamily="34" charset="0"/>
        </a:defRPr>
      </a:lvl1pPr>
    </p:titleStyle>
    <p:bodyStyle>
      <a:lvl1pPr marL="0" indent="0" algn="l" defTabSz="914400" rtl="0" eaLnBrk="1" latinLnBrk="0" hangingPunct="1">
        <a:spcBef>
          <a:spcPct val="20000"/>
        </a:spcBef>
        <a:buFont typeface="Arial" pitchFamily="34" charset="0"/>
        <a:buNone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j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rgbClr val="333333"/>
          </a:solidFill>
          <a:latin typeface="Flama Book" pitchFamily="50" charset="0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rgbClr val="333333"/>
          </a:solidFill>
          <a:latin typeface="Flama Book" pitchFamily="50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7" Type="http://schemas.openxmlformats.org/officeDocument/2006/relationships/image" Target="../media/image19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9552" y="2387437"/>
            <a:ext cx="8280920" cy="3693319"/>
          </a:xfrm>
        </p:spPr>
        <p:txBody>
          <a:bodyPr/>
          <a:lstStyle/>
          <a:p>
            <a:pPr algn="r"/>
            <a:r>
              <a:rPr lang="cs-CZ" dirty="0" smtClean="0"/>
              <a:t/>
            </a:r>
            <a:br>
              <a:rPr lang="cs-CZ" dirty="0" smtClean="0"/>
            </a:br>
            <a:r>
              <a:rPr lang="cs-CZ" dirty="0" smtClean="0"/>
              <a:t/>
            </a:r>
            <a:br>
              <a:rPr lang="cs-CZ" dirty="0" smtClean="0"/>
            </a:br>
            <a:r>
              <a:rPr lang="cs-CZ" dirty="0" smtClean="0"/>
              <a:t/>
            </a:r>
            <a:br>
              <a:rPr lang="cs-CZ" dirty="0" smtClean="0"/>
            </a:br>
            <a:r>
              <a:rPr lang="cs-CZ" dirty="0" smtClean="0"/>
              <a:t/>
            </a:r>
            <a:br>
              <a:rPr lang="cs-CZ" dirty="0" smtClean="0"/>
            </a:br>
            <a:r>
              <a:rPr lang="cs-CZ" dirty="0" smtClean="0"/>
              <a:t>Kdo je </a:t>
            </a:r>
            <a:r>
              <a:rPr lang="cs-CZ" dirty="0" smtClean="0"/>
              <a:t>Občan 2.0? </a:t>
            </a:r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32656"/>
            <a:ext cx="9144000" cy="62131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8197" name="Picture 5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 cstate="print"/>
          <a:srcRect t="962" b="962"/>
          <a:stretch>
            <a:fillRect/>
          </a:stretch>
        </p:blipFill>
        <p:spPr bwMode="auto"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Zástupný symbol pro obrázek 9" descr="47.jpg"/>
          <p:cNvPicPr>
            <a:picLocks noGrp="1" noChangeAspect="1"/>
          </p:cNvPicPr>
          <p:nvPr>
            <p:ph type="pic" idx="1"/>
          </p:nvPr>
        </p:nvPicPr>
        <p:blipFill>
          <a:blip r:embed="rId2" cstate="print"/>
          <a:srcRect l="5556" r="5556"/>
          <a:stretch>
            <a:fillRect/>
          </a:stretch>
        </p:blipFill>
        <p:spPr/>
      </p:pic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Titulek celostránkové fotky</a:t>
            </a:r>
            <a:endParaRPr lang="cs-C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8072462" y="6143644"/>
            <a:ext cx="614338" cy="365125"/>
          </a:xfrm>
        </p:spPr>
        <p:txBody>
          <a:bodyPr/>
          <a:lstStyle/>
          <a:p>
            <a:fld id="{EF35D82B-76E4-435B-A55F-1E659EC0A8CC}" type="slidenum">
              <a:rPr lang="en-US" smtClean="0"/>
              <a:pPr/>
              <a:t>13</a:t>
            </a:fld>
            <a:endParaRPr lang="en-US"/>
          </a:p>
        </p:txBody>
      </p:sp>
      <p:pic>
        <p:nvPicPr>
          <p:cNvPr id="6148" name="Picture 4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 cstate="print"/>
          <a:srcRect t="1157" b="1157"/>
          <a:stretch>
            <a:fillRect/>
          </a:stretch>
        </p:blipFill>
        <p:spPr bwMode="auto">
          <a:xfrm>
            <a:off x="0" y="0"/>
            <a:ext cx="9396413" cy="7046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smtClean="0"/>
              <a:t>Přidejte se</a:t>
            </a:r>
            <a:endParaRPr lang="en-US" b="1" dirty="0">
              <a:latin typeface="Open Sans Light" pitchFamily="34" charset="0"/>
              <a:ea typeface="Open Sans Light" pitchFamily="34" charset="0"/>
              <a:cs typeface="Open Sans Light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55776" y="2348880"/>
            <a:ext cx="5857916" cy="2856167"/>
          </a:xfrm>
        </p:spPr>
        <p:txBody>
          <a:bodyPr/>
          <a:lstStyle/>
          <a:p>
            <a:pPr>
              <a:buFont typeface="Arial" pitchFamily="34" charset="0"/>
              <a:buChar char="•"/>
            </a:pPr>
            <a:r>
              <a:rPr lang="cs-CZ" sz="3200" dirty="0" smtClean="0">
                <a:latin typeface="+mn-lt"/>
              </a:rPr>
              <a:t> Staňte se Občanem 2.0</a:t>
            </a:r>
          </a:p>
          <a:p>
            <a:pPr>
              <a:buFont typeface="Arial" pitchFamily="34" charset="0"/>
              <a:buChar char="•"/>
            </a:pPr>
            <a:endParaRPr lang="cs-CZ" sz="3200" dirty="0" smtClean="0">
              <a:latin typeface="+mn-lt"/>
            </a:endParaRPr>
          </a:p>
          <a:p>
            <a:pPr>
              <a:buFont typeface="Arial" pitchFamily="34" charset="0"/>
              <a:buChar char="•"/>
            </a:pPr>
            <a:r>
              <a:rPr lang="cs-CZ" sz="3200" dirty="0" smtClean="0">
                <a:latin typeface="+mn-lt"/>
              </a:rPr>
              <a:t> Nabídněte svou expertízu</a:t>
            </a:r>
          </a:p>
          <a:p>
            <a:pPr>
              <a:buFont typeface="Arial" pitchFamily="34" charset="0"/>
              <a:buChar char="•"/>
            </a:pPr>
            <a:endParaRPr lang="cs-CZ" sz="3200" dirty="0" smtClean="0">
              <a:latin typeface="+mn-lt"/>
            </a:endParaRPr>
          </a:p>
          <a:p>
            <a:pPr>
              <a:buFont typeface="Arial" pitchFamily="34" charset="0"/>
              <a:buChar char="•"/>
            </a:pPr>
            <a:r>
              <a:rPr lang="cs-CZ" sz="3200" dirty="0" smtClean="0">
                <a:latin typeface="+mn-lt"/>
              </a:rPr>
              <a:t> Podpořte projekt finančně </a:t>
            </a:r>
            <a:endParaRPr lang="en-US" sz="3200" dirty="0">
              <a:latin typeface="+mn-lt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35D82B-76E4-435B-A55F-1E659EC0A8CC}" type="slidenum">
              <a:rPr lang="en-US" smtClean="0"/>
              <a:pPr/>
              <a:t>14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cs-CZ" smtClean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cs-CZ"/>
          </a:p>
        </p:txBody>
      </p:sp>
      <p:pic>
        <p:nvPicPr>
          <p:cNvPr id="5124" name="Picture 6" descr="C:\Users\Hanka\Desktop\balíček služeb - prezentace\ryby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57150" y="0"/>
            <a:ext cx="92583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39552" y="1844824"/>
            <a:ext cx="2808312" cy="1477328"/>
          </a:xfrm>
        </p:spPr>
        <p:txBody>
          <a:bodyPr/>
          <a:lstStyle/>
          <a:p>
            <a:r>
              <a:rPr lang="cs-CZ" dirty="0" smtClean="0"/>
              <a:t>Jana </a:t>
            </a:r>
            <a:r>
              <a:rPr lang="cs-CZ" dirty="0" err="1" smtClean="0"/>
              <a:t>Kravčíková</a:t>
            </a:r>
            <a:r>
              <a:rPr lang="cs-CZ" dirty="0" smtClean="0"/>
              <a:t/>
            </a:r>
            <a:br>
              <a:rPr lang="cs-CZ" dirty="0" smtClean="0"/>
            </a:br>
            <a:r>
              <a:rPr lang="cs-CZ" dirty="0" err="1" smtClean="0"/>
              <a:t>jana.kravcikova</a:t>
            </a:r>
            <a:r>
              <a:rPr lang="cs-CZ" dirty="0" smtClean="0"/>
              <a:t>@</a:t>
            </a:r>
            <a:r>
              <a:rPr lang="cs-CZ" dirty="0" err="1" smtClean="0"/>
              <a:t>frankbold.org</a:t>
            </a:r>
            <a:r>
              <a:rPr lang="cs-CZ" dirty="0" smtClean="0"/>
              <a:t/>
            </a:r>
            <a:br>
              <a:rPr lang="cs-CZ" dirty="0" smtClean="0"/>
            </a:br>
            <a:r>
              <a:rPr lang="cs-CZ" dirty="0" smtClean="0"/>
              <a:t/>
            </a:r>
            <a:br>
              <a:rPr lang="cs-CZ" dirty="0" smtClean="0"/>
            </a:br>
            <a:r>
              <a:rPr lang="cs-CZ" dirty="0" smtClean="0"/>
              <a:t/>
            </a:r>
            <a:br>
              <a:rPr lang="cs-CZ" dirty="0" smtClean="0"/>
            </a:br>
            <a:r>
              <a:rPr lang="cs-CZ" dirty="0" smtClean="0"/>
              <a:t>www.</a:t>
            </a:r>
            <a:r>
              <a:rPr lang="cs-CZ" dirty="0" err="1" smtClean="0"/>
              <a:t>obcandvanula.cz</a:t>
            </a:r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15616" y="632538"/>
            <a:ext cx="7056784" cy="6225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3011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60322" y="0"/>
            <a:ext cx="9389018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404664"/>
            <a:ext cx="10230803" cy="61622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57338" y="0"/>
            <a:ext cx="6029325" cy="705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3993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19672" y="0"/>
            <a:ext cx="5781675" cy="7629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" name="Picture 3" descr="C:\Users\Hanka\Desktop\balíček služeb - prezentace\podání 1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476672"/>
            <a:ext cx="8153400" cy="1074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4" descr="C:\Users\Hanka\Desktop\balíček služeb - prezentace\podání 2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1560" y="1916832"/>
            <a:ext cx="3790292" cy="4172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5" descr="C:\Users\Hanka\Desktop\balíček služeb - prezentace\podání 3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691680" y="2564904"/>
            <a:ext cx="6467475" cy="904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6" descr="C:\Users\Hanka\Desktop\balíček služeb - prezentace\podání 4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55576" y="3933056"/>
            <a:ext cx="6689725" cy="436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7" descr="C:\Users\Hanka\Desktop\balíček služeb - prezentace\podání 5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051720" y="5661248"/>
            <a:ext cx="6513513" cy="760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9" descr="C:\Users\Hanka\Desktop\balíček služeb - prezentace\podání 7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39552" y="4653136"/>
            <a:ext cx="7261225" cy="649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Placeholder 4" descr="_DSC7667_POKUS_NET.jpg"/>
          <p:cNvPicPr>
            <a:picLocks noGrp="1" noChangeAspect="1"/>
          </p:cNvPicPr>
          <p:nvPr>
            <p:ph type="pic" idx="1"/>
          </p:nvPr>
        </p:nvPicPr>
        <p:blipFill>
          <a:blip r:embed="rId2" cstate="print"/>
          <a:stretch>
            <a:fillRect/>
          </a:stretch>
        </p:blipFill>
        <p:spPr>
          <a:xfrm>
            <a:off x="-468559" y="0"/>
            <a:ext cx="10291019" cy="6858000"/>
          </a:xfr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8072462" y="6143644"/>
            <a:ext cx="614338" cy="365125"/>
          </a:xfrm>
        </p:spPr>
        <p:txBody>
          <a:bodyPr/>
          <a:lstStyle/>
          <a:p>
            <a:fld id="{EF35D82B-76E4-435B-A55F-1E659EC0A8CC}" type="slidenum">
              <a:rPr lang="en-US" smtClean="0"/>
              <a:pPr/>
              <a:t>8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91680" y="1052736"/>
            <a:ext cx="5750102" cy="49458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Frank Bold">
      <a:dk1>
        <a:srgbClr val="21262E"/>
      </a:dk1>
      <a:lt1>
        <a:sysClr val="window" lastClr="FFFFFF"/>
      </a:lt1>
      <a:dk2>
        <a:srgbClr val="D70B3B"/>
      </a:dk2>
      <a:lt2>
        <a:srgbClr val="FFFFFF"/>
      </a:lt2>
      <a:accent1>
        <a:srgbClr val="D70B3B"/>
      </a:accent1>
      <a:accent2>
        <a:srgbClr val="C2B07C"/>
      </a:accent2>
      <a:accent3>
        <a:srgbClr val="26EBAD"/>
      </a:accent3>
      <a:accent4>
        <a:srgbClr val="21262E"/>
      </a:accent4>
      <a:accent5>
        <a:srgbClr val="C2B07C"/>
      </a:accent5>
      <a:accent6>
        <a:srgbClr val="D70B3B"/>
      </a:accent6>
      <a:hlink>
        <a:srgbClr val="D70B3B"/>
      </a:hlink>
      <a:folHlink>
        <a:srgbClr val="38BE78"/>
      </a:folHlink>
    </a:clrScheme>
    <a:fontScheme name="Frank Bold Open Sans">
      <a:majorFont>
        <a:latin typeface="Open Sans Extrabold"/>
        <a:ea typeface=""/>
        <a:cs typeface=""/>
      </a:majorFont>
      <a:minorFont>
        <a:latin typeface="Open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2754</TotalTime>
  <Words>24</Words>
  <Application>Microsoft Office PowerPoint</Application>
  <PresentationFormat>Předvádění na obrazovce (4:3)</PresentationFormat>
  <Paragraphs>13</Paragraphs>
  <Slides>16</Slides>
  <Notes>1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16</vt:i4>
      </vt:variant>
    </vt:vector>
  </HeadingPairs>
  <TitlesOfParts>
    <vt:vector size="17" baseType="lpstr">
      <vt:lpstr>Office Theme</vt:lpstr>
      <vt:lpstr>    Kdo je Občan 2.0? </vt:lpstr>
      <vt:lpstr>Snímek 2</vt:lpstr>
      <vt:lpstr>Snímek 3</vt:lpstr>
      <vt:lpstr>Snímek 4</vt:lpstr>
      <vt:lpstr>Snímek 5</vt:lpstr>
      <vt:lpstr>Snímek 6</vt:lpstr>
      <vt:lpstr>Snímek 7</vt:lpstr>
      <vt:lpstr>Snímek 8</vt:lpstr>
      <vt:lpstr>Snímek 9</vt:lpstr>
      <vt:lpstr>Snímek 10</vt:lpstr>
      <vt:lpstr>Snímek 11</vt:lpstr>
      <vt:lpstr>Snímek 12</vt:lpstr>
      <vt:lpstr>Titulek celostránkové fotky</vt:lpstr>
      <vt:lpstr>Přidejte se</vt:lpstr>
      <vt:lpstr>Snímek 15</vt:lpstr>
      <vt:lpstr>Jana Kravčíková jana.kravcikova@frankbold.org   www.obcandvanula.cz</vt:lpstr>
    </vt:vector>
  </TitlesOfParts>
  <Company>Frank Bold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Frank</dc:creator>
  <cp:lastModifiedBy>Jana Kravčíková</cp:lastModifiedBy>
  <cp:revision>276</cp:revision>
  <dcterms:created xsi:type="dcterms:W3CDTF">2012-06-27T12:27:37Z</dcterms:created>
  <dcterms:modified xsi:type="dcterms:W3CDTF">2014-03-19T11:01:49Z</dcterms:modified>
</cp:coreProperties>
</file>